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pour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fr-FR"/>
              <a:t>10/30/2013</a:t>
            </a:fld>
            <a:endParaRPr lang="fr-FR"/>
          </a:p>
        </p:txBody>
      </p:sp>
      <p:sp>
        <p:nvSpPr>
          <p:cNvPr id="4" name="Espace réservé pour l'image de la diapositiv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marques Espace réservé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33F5D6-5AA1-29BE-2F1F-24BF1ACEBE04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1A0CB1-5437-788A-7A8A-56D435D7819F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11CB92-B024-D1A9-B5F0-2048682AC724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pour l'image de la diapositive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Remarques Espace réservé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https://cloud.fabmob.io/s/prkRHftNc3YSnir?dir=undefined&amp;openfile=561636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4" name="Espace réservé pour le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fr-FR"/>
              <a:t>1</a:t>
            </a:fld>
            <a:endParaRPr lang="fr-FR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EEE85B-52B6-3412-DCAC-1C73ED7968DB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636217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45024" y="772909"/>
            <a:ext cx="6290960" cy="3470495"/>
          </a:xfrm>
          <a:prstGeom prst="rect">
            <a:avLst/>
          </a:prstGeom>
        </p:spPr>
      </p:pic>
      <p:pic>
        <p:nvPicPr>
          <p:cNvPr id="75059221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45024" y="4394702"/>
            <a:ext cx="6272183" cy="1678663"/>
          </a:xfrm>
          <a:prstGeom prst="rect">
            <a:avLst/>
          </a:prstGeom>
        </p:spPr>
      </p:pic>
      <p:pic>
        <p:nvPicPr>
          <p:cNvPr id="149777765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271064" y="3707983"/>
            <a:ext cx="4205122" cy="2365380"/>
          </a:xfrm>
          <a:prstGeom prst="rect">
            <a:avLst/>
          </a:prstGeom>
        </p:spPr>
      </p:pic>
      <p:graphicFrame>
        <p:nvGraphicFramePr>
          <p:cNvPr id="1653248739" name=""/>
          <p:cNvGraphicFramePr>
            <a:graphicFrameLocks xmlns:a="http://schemas.openxmlformats.org/drawingml/2006/main"/>
          </p:cNvGraphicFramePr>
          <p:nvPr/>
        </p:nvGraphicFramePr>
        <p:xfrm>
          <a:off x="7271064" y="772908"/>
          <a:ext cx="4263842" cy="1109979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{5C22544A-7EE6-4342-B048-85BDC9FD1C3A}</a:tableStyleId>
              </a:tblPr>
              <a:tblGrid>
                <a:gridCol w="1440000"/>
                <a:gridCol w="1260000"/>
                <a:gridCol w="1551141"/>
              </a:tblGrid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Nom, type d'espace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>
                    <a:lnR w="6349" algn="ctr">
                      <a:solidFill>
                        <a:srgbClr val="000000"/>
                      </a:solidFill>
                    </a:lnR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0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Capacité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0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Fonction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B w="634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0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1° Salle Pégase 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60 stands 9</a:t>
                      </a:r>
                      <a:r>
                        <a:rPr lang="fr-FR" sz="10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m²</a:t>
                      </a: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 (3X3) 1050 </a:t>
                      </a:r>
                      <a:r>
                        <a:rPr lang="fr-FR" sz="10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0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Salon / exposition</a:t>
                      </a: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: </a:t>
                      </a:r>
                      <a:r>
                        <a:rPr sz="10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Constructeurs + partenaires + zones thématiques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0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2° Salle de congres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498 PAX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Espace conferances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3° Salle de reunion (x3)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28 -72 PAX 3x 75</a:t>
                      </a:r>
                      <a:r>
                        <a:rPr lang="fr-FR" sz="10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m²</a:t>
                      </a: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 ou 1x 225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Espace workshops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4° Lounge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environ 250 m²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Cafe, etc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</a:rPr>
                        <a:t>5° </a:t>
                      </a:r>
                      <a:r>
                        <a:rPr sz="10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Cour technique extérieure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Piste d'essai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T w="6349" algn="ctr">
                      <a:solidFill>
                        <a:srgbClr val="000000"/>
                      </a:solidFill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>
            <a:alpha val="31998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314998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69" flipH="0" flipV="0">
            <a:off x="133763" y="739771"/>
            <a:ext cx="5999346" cy="5378456"/>
          </a:xfrm>
          <a:prstGeom prst="rect">
            <a:avLst/>
          </a:prstGeom>
        </p:spPr>
      </p:pic>
      <p:sp>
        <p:nvSpPr>
          <p:cNvPr id="1277681440" name=""/>
          <p:cNvSpPr/>
          <p:nvPr/>
        </p:nvSpPr>
        <p:spPr bwMode="auto">
          <a:xfrm flipH="0" flipV="0">
            <a:off x="745989" y="4253242"/>
            <a:ext cx="1244851" cy="839331"/>
          </a:xfrm>
          <a:prstGeom prst="rect">
            <a:avLst/>
          </a:prstGeom>
          <a:solidFill>
            <a:schemeClr val="accent1">
              <a:alpha val="49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193665" name=""/>
          <p:cNvSpPr/>
          <p:nvPr/>
        </p:nvSpPr>
        <p:spPr bwMode="auto">
          <a:xfrm flipH="0" flipV="0">
            <a:off x="1990841" y="4672908"/>
            <a:ext cx="1838985" cy="881769"/>
          </a:xfrm>
          <a:prstGeom prst="rect">
            <a:avLst/>
          </a:prstGeom>
          <a:solidFill>
            <a:schemeClr val="accent1">
              <a:alpha val="49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05109" name=""/>
          <p:cNvSpPr/>
          <p:nvPr/>
        </p:nvSpPr>
        <p:spPr bwMode="auto">
          <a:xfrm flipH="0" flipV="0">
            <a:off x="2000271" y="4366410"/>
            <a:ext cx="537549" cy="311212"/>
          </a:xfrm>
          <a:prstGeom prst="rect">
            <a:avLst/>
          </a:prstGeom>
          <a:solidFill>
            <a:schemeClr val="accent1">
              <a:alpha val="49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973932" name=""/>
          <p:cNvSpPr/>
          <p:nvPr/>
        </p:nvSpPr>
        <p:spPr bwMode="auto">
          <a:xfrm rot="17692809" flipH="0" flipV="0">
            <a:off x="751761" y="2342490"/>
            <a:ext cx="1735247" cy="1891614"/>
          </a:xfrm>
          <a:prstGeom prst="rect">
            <a:avLst/>
          </a:prstGeom>
          <a:solidFill>
            <a:schemeClr val="accent1">
              <a:alpha val="49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312460" name=""/>
          <p:cNvSpPr/>
          <p:nvPr/>
        </p:nvSpPr>
        <p:spPr bwMode="auto">
          <a:xfrm>
            <a:off x="1792796" y="1952153"/>
            <a:ext cx="3272450" cy="773316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20019"/>
                </a:moveTo>
                <a:cubicBezTo>
                  <a:pt x="497" y="21073"/>
                  <a:pt x="995" y="22126"/>
                  <a:pt x="2240" y="24234"/>
                </a:cubicBezTo>
                <a:cubicBezTo>
                  <a:pt x="2738" y="24760"/>
                  <a:pt x="3983" y="26341"/>
                  <a:pt x="4979" y="26868"/>
                </a:cubicBezTo>
                <a:cubicBezTo>
                  <a:pt x="5975" y="27395"/>
                  <a:pt x="6473" y="27921"/>
                  <a:pt x="6971" y="27921"/>
                </a:cubicBezTo>
                <a:cubicBezTo>
                  <a:pt x="7594" y="28975"/>
                  <a:pt x="8465" y="29502"/>
                  <a:pt x="9461" y="30029"/>
                </a:cubicBezTo>
                <a:cubicBezTo>
                  <a:pt x="10457" y="31082"/>
                  <a:pt x="11204" y="32136"/>
                  <a:pt x="12698" y="33190"/>
                </a:cubicBezTo>
                <a:cubicBezTo>
                  <a:pt x="13570" y="33717"/>
                  <a:pt x="14814" y="34243"/>
                  <a:pt x="15935" y="34770"/>
                </a:cubicBezTo>
                <a:cubicBezTo>
                  <a:pt x="17055" y="36351"/>
                  <a:pt x="17678" y="36878"/>
                  <a:pt x="18300" y="37404"/>
                </a:cubicBezTo>
                <a:cubicBezTo>
                  <a:pt x="18798" y="37931"/>
                  <a:pt x="20043" y="38985"/>
                  <a:pt x="20666" y="40039"/>
                </a:cubicBezTo>
                <a:cubicBezTo>
                  <a:pt x="21537" y="40565"/>
                  <a:pt x="22782" y="41619"/>
                  <a:pt x="23654" y="42146"/>
                </a:cubicBezTo>
                <a:cubicBezTo>
                  <a:pt x="24152" y="42673"/>
                  <a:pt x="24774" y="43200"/>
                  <a:pt x="25272" y="43200"/>
                </a:cubicBezTo>
                <a:cubicBezTo>
                  <a:pt x="25770" y="43200"/>
                  <a:pt x="26393" y="43200"/>
                  <a:pt x="27015" y="43200"/>
                </a:cubicBezTo>
                <a:cubicBezTo>
                  <a:pt x="27513" y="43200"/>
                  <a:pt x="28136" y="43200"/>
                  <a:pt x="28634" y="43200"/>
                </a:cubicBezTo>
                <a:cubicBezTo>
                  <a:pt x="29256" y="43200"/>
                  <a:pt x="30501" y="43200"/>
                  <a:pt x="31497" y="43200"/>
                </a:cubicBezTo>
                <a:cubicBezTo>
                  <a:pt x="32119" y="43200"/>
                  <a:pt x="33489" y="43200"/>
                  <a:pt x="34236" y="43200"/>
                </a:cubicBezTo>
                <a:cubicBezTo>
                  <a:pt x="35232" y="43200"/>
                  <a:pt x="35979" y="42673"/>
                  <a:pt x="36477" y="42673"/>
                </a:cubicBezTo>
                <a:cubicBezTo>
                  <a:pt x="36975" y="42146"/>
                  <a:pt x="37473" y="41619"/>
                  <a:pt x="37971" y="41619"/>
                </a:cubicBezTo>
                <a:cubicBezTo>
                  <a:pt x="38718" y="40565"/>
                  <a:pt x="39216" y="40039"/>
                  <a:pt x="39714" y="38458"/>
                </a:cubicBezTo>
                <a:cubicBezTo>
                  <a:pt x="40212" y="37931"/>
                  <a:pt x="40710" y="36351"/>
                  <a:pt x="41208" y="35824"/>
                </a:cubicBezTo>
                <a:cubicBezTo>
                  <a:pt x="42453" y="32136"/>
                  <a:pt x="42702" y="30029"/>
                  <a:pt x="43075" y="28448"/>
                </a:cubicBezTo>
                <a:cubicBezTo>
                  <a:pt x="43200" y="25287"/>
                  <a:pt x="43200" y="21599"/>
                  <a:pt x="43075" y="16331"/>
                </a:cubicBezTo>
                <a:cubicBezTo>
                  <a:pt x="42826" y="14224"/>
                  <a:pt x="42577" y="12117"/>
                  <a:pt x="42079" y="10009"/>
                </a:cubicBezTo>
                <a:cubicBezTo>
                  <a:pt x="41457" y="7902"/>
                  <a:pt x="40710" y="6321"/>
                  <a:pt x="39340" y="4214"/>
                </a:cubicBezTo>
                <a:cubicBezTo>
                  <a:pt x="37846" y="2107"/>
                  <a:pt x="35979" y="526"/>
                  <a:pt x="35481" y="526"/>
                </a:cubicBezTo>
                <a:cubicBezTo>
                  <a:pt x="33613" y="0"/>
                  <a:pt x="33115" y="0"/>
                  <a:pt x="31746" y="0"/>
                </a:cubicBezTo>
                <a:cubicBezTo>
                  <a:pt x="30127" y="526"/>
                  <a:pt x="28882" y="1053"/>
                  <a:pt x="28136" y="1053"/>
                </a:cubicBezTo>
                <a:cubicBezTo>
                  <a:pt x="26144" y="1580"/>
                  <a:pt x="25646" y="1580"/>
                  <a:pt x="24276" y="2634"/>
                </a:cubicBezTo>
                <a:cubicBezTo>
                  <a:pt x="22284" y="3687"/>
                  <a:pt x="21039" y="3687"/>
                  <a:pt x="19919" y="3687"/>
                </a:cubicBezTo>
                <a:cubicBezTo>
                  <a:pt x="18923" y="4214"/>
                  <a:pt x="18425" y="4214"/>
                  <a:pt x="16557" y="4741"/>
                </a:cubicBezTo>
                <a:cubicBezTo>
                  <a:pt x="15063" y="4741"/>
                  <a:pt x="13445" y="4741"/>
                  <a:pt x="12823" y="4741"/>
                </a:cubicBezTo>
                <a:cubicBezTo>
                  <a:pt x="11827" y="4741"/>
                  <a:pt x="10084" y="4741"/>
                  <a:pt x="8963" y="4741"/>
                </a:cubicBezTo>
                <a:cubicBezTo>
                  <a:pt x="8216" y="4214"/>
                  <a:pt x="7220" y="3160"/>
                  <a:pt x="6722" y="3160"/>
                </a:cubicBezTo>
                <a:cubicBezTo>
                  <a:pt x="6100" y="2634"/>
                  <a:pt x="5477" y="2107"/>
                  <a:pt x="4730" y="2107"/>
                </a:cubicBezTo>
                <a:cubicBezTo>
                  <a:pt x="4232" y="2107"/>
                  <a:pt x="3610" y="2107"/>
                  <a:pt x="2738" y="2107"/>
                </a:cubicBezTo>
                <a:cubicBezTo>
                  <a:pt x="2116" y="2634"/>
                  <a:pt x="1742" y="4214"/>
                  <a:pt x="1244" y="5268"/>
                </a:cubicBezTo>
                <a:cubicBezTo>
                  <a:pt x="995" y="7375"/>
                  <a:pt x="746" y="9482"/>
                  <a:pt x="497" y="11590"/>
                </a:cubicBezTo>
                <a:cubicBezTo>
                  <a:pt x="497" y="13697"/>
                  <a:pt x="622" y="15804"/>
                  <a:pt x="871" y="17912"/>
                </a:cubic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071139" name=""/>
          <p:cNvSpPr/>
          <p:nvPr/>
        </p:nvSpPr>
        <p:spPr bwMode="auto">
          <a:xfrm>
            <a:off x="2151163" y="2027598"/>
            <a:ext cx="179183" cy="358366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38652" y="4547"/>
                  <a:pt x="34105" y="9094"/>
                  <a:pt x="29557" y="13642"/>
                </a:cubicBezTo>
                <a:cubicBezTo>
                  <a:pt x="22736" y="19326"/>
                  <a:pt x="20463" y="23873"/>
                  <a:pt x="15915" y="28421"/>
                </a:cubicBezTo>
                <a:cubicBezTo>
                  <a:pt x="11368" y="32968"/>
                  <a:pt x="6821" y="37515"/>
                  <a:pt x="0" y="43200"/>
                </a:cubic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6021021" name=""/>
          <p:cNvSpPr/>
          <p:nvPr/>
        </p:nvSpPr>
        <p:spPr bwMode="auto">
          <a:xfrm>
            <a:off x="2452944" y="2046460"/>
            <a:ext cx="254628" cy="386658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38399" y="4214"/>
                  <a:pt x="33600" y="10536"/>
                  <a:pt x="28800" y="14751"/>
                </a:cubicBezTo>
                <a:cubicBezTo>
                  <a:pt x="22399" y="20019"/>
                  <a:pt x="15999" y="26341"/>
                  <a:pt x="9599" y="30556"/>
                </a:cubicBezTo>
                <a:cubicBezTo>
                  <a:pt x="6400" y="34770"/>
                  <a:pt x="4800" y="38985"/>
                  <a:pt x="0" y="43200"/>
                </a:cubic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665191" name=""/>
          <p:cNvSpPr/>
          <p:nvPr/>
        </p:nvSpPr>
        <p:spPr bwMode="auto">
          <a:xfrm>
            <a:off x="2764158" y="2046460"/>
            <a:ext cx="292351" cy="50925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40412" y="3200"/>
                  <a:pt x="36232" y="8000"/>
                  <a:pt x="32051" y="12799"/>
                </a:cubicBezTo>
                <a:cubicBezTo>
                  <a:pt x="26477" y="17600"/>
                  <a:pt x="22296" y="22399"/>
                  <a:pt x="18116" y="26400"/>
                </a:cubicBezTo>
                <a:cubicBezTo>
                  <a:pt x="13935" y="31200"/>
                  <a:pt x="11148" y="34400"/>
                  <a:pt x="8361" y="37600"/>
                </a:cubicBezTo>
                <a:quadBezTo>
                  <a:pt x="4180" y="40000"/>
                  <a:pt x="0" y="43200"/>
                </a:quad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256816" name=""/>
          <p:cNvSpPr/>
          <p:nvPr/>
        </p:nvSpPr>
        <p:spPr bwMode="auto">
          <a:xfrm>
            <a:off x="3141385" y="2027598"/>
            <a:ext cx="301780" cy="56584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41850" y="2880"/>
                  <a:pt x="39149" y="6479"/>
                  <a:pt x="32399" y="12240"/>
                </a:cubicBezTo>
                <a:cubicBezTo>
                  <a:pt x="26999" y="18000"/>
                  <a:pt x="21599" y="23760"/>
                  <a:pt x="16200" y="28080"/>
                </a:cubicBezTo>
                <a:cubicBezTo>
                  <a:pt x="12150" y="32400"/>
                  <a:pt x="10800" y="35280"/>
                  <a:pt x="8099" y="38160"/>
                </a:cubicBezTo>
                <a:quadBezTo>
                  <a:pt x="4049" y="41040"/>
                  <a:pt x="0" y="43200"/>
                </a:quad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509833" name=""/>
          <p:cNvSpPr/>
          <p:nvPr/>
        </p:nvSpPr>
        <p:spPr bwMode="auto">
          <a:xfrm>
            <a:off x="3669504" y="1961583"/>
            <a:ext cx="348935" cy="72616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42032" y="2244"/>
                  <a:pt x="38529" y="5610"/>
                  <a:pt x="36194" y="8976"/>
                </a:cubicBezTo>
                <a:cubicBezTo>
                  <a:pt x="33859" y="11220"/>
                  <a:pt x="30356" y="14025"/>
                  <a:pt x="26854" y="16270"/>
                </a:cubicBezTo>
                <a:cubicBezTo>
                  <a:pt x="22183" y="21880"/>
                  <a:pt x="21016" y="24685"/>
                  <a:pt x="18681" y="27490"/>
                </a:cubicBezTo>
                <a:cubicBezTo>
                  <a:pt x="16345" y="30296"/>
                  <a:pt x="12843" y="33662"/>
                  <a:pt x="9340" y="36467"/>
                </a:cubicBezTo>
                <a:cubicBezTo>
                  <a:pt x="7005" y="39272"/>
                  <a:pt x="3502" y="40955"/>
                  <a:pt x="0" y="43200"/>
                </a:cubic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482016" name=""/>
          <p:cNvSpPr/>
          <p:nvPr/>
        </p:nvSpPr>
        <p:spPr bwMode="auto">
          <a:xfrm>
            <a:off x="4178762" y="1933290"/>
            <a:ext cx="311212" cy="72616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37963" y="5049"/>
                  <a:pt x="32727" y="10659"/>
                  <a:pt x="27490" y="15709"/>
                </a:cubicBezTo>
                <a:cubicBezTo>
                  <a:pt x="22254" y="21880"/>
                  <a:pt x="18327" y="26929"/>
                  <a:pt x="14400" y="31418"/>
                </a:cubicBezTo>
                <a:cubicBezTo>
                  <a:pt x="9163" y="35906"/>
                  <a:pt x="6545" y="38150"/>
                  <a:pt x="2618" y="40955"/>
                </a:cubicBezTo>
                <a:lnTo>
                  <a:pt x="0" y="43200"/>
                </a:ln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202583" name=""/>
          <p:cNvSpPr/>
          <p:nvPr/>
        </p:nvSpPr>
        <p:spPr bwMode="auto">
          <a:xfrm>
            <a:off x="4688019" y="2084182"/>
            <a:ext cx="198044" cy="59413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43200" y="4799"/>
                  <a:pt x="39085" y="7542"/>
                  <a:pt x="34971" y="12342"/>
                </a:cubicBezTo>
                <a:cubicBezTo>
                  <a:pt x="30857" y="17142"/>
                  <a:pt x="24685" y="21942"/>
                  <a:pt x="20571" y="24685"/>
                </a:cubicBezTo>
                <a:cubicBezTo>
                  <a:pt x="14400" y="30171"/>
                  <a:pt x="8228" y="34971"/>
                  <a:pt x="6171" y="37714"/>
                </a:cubicBezTo>
                <a:quadBezTo>
                  <a:pt x="4114" y="40457"/>
                  <a:pt x="0" y="43200"/>
                </a:quad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9028376" name=""/>
          <p:cNvSpPr/>
          <p:nvPr/>
        </p:nvSpPr>
        <p:spPr bwMode="auto">
          <a:xfrm rot="5399976" flipH="0" flipV="0">
            <a:off x="2797165" y="2275154"/>
            <a:ext cx="226336" cy="155606"/>
          </a:xfrm>
          <a:prstGeom prst="rightArrow">
            <a:avLst>
              <a:gd name="adj1" fmla="val 50000"/>
              <a:gd name="adj2" fmla="val 50000"/>
            </a:avLst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203840" name=""/>
          <p:cNvSpPr txBox="1"/>
          <p:nvPr/>
        </p:nvSpPr>
        <p:spPr bwMode="auto">
          <a:xfrm flipH="0" flipV="0">
            <a:off x="2988137" y="2100006"/>
            <a:ext cx="176929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zone extérieure</a:t>
            </a:r>
            <a:endParaRPr/>
          </a:p>
        </p:txBody>
      </p:sp>
      <p:sp>
        <p:nvSpPr>
          <p:cNvPr id="37994336" name=""/>
          <p:cNvSpPr txBox="1"/>
          <p:nvPr/>
        </p:nvSpPr>
        <p:spPr bwMode="auto">
          <a:xfrm flipH="0" flipV="0">
            <a:off x="936453" y="3105236"/>
            <a:ext cx="1398211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900" b="0" i="0" u="none" strike="noStrike" cap="none" spc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1° </a:t>
            </a:r>
            <a:r>
              <a:rPr lang="fr-FR" sz="900" b="0" i="0" u="none" strike="noStrike" cap="none" spc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Salon / exposition</a:t>
            </a:r>
            <a:r>
              <a:rPr sz="900">
                <a:highlight>
                  <a:srgbClr val="FFFFFF"/>
                </a:highlight>
                <a:latin typeface="Arial"/>
                <a:ea typeface="Arial"/>
                <a:cs typeface="Arial"/>
              </a:rPr>
              <a:t>:</a:t>
            </a:r>
            <a:endParaRPr sz="900"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28603998" name=""/>
          <p:cNvSpPr txBox="1"/>
          <p:nvPr/>
        </p:nvSpPr>
        <p:spPr bwMode="auto">
          <a:xfrm flipH="0" flipV="0">
            <a:off x="920098" y="4672907"/>
            <a:ext cx="1399650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900" b="0" i="0" u="none" strike="noStrike" cap="none" spc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2° Salle de congres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908707271" name=""/>
          <p:cNvSpPr txBox="1"/>
          <p:nvPr/>
        </p:nvSpPr>
        <p:spPr bwMode="auto">
          <a:xfrm flipH="0" flipV="0">
            <a:off x="2356142" y="5092572"/>
            <a:ext cx="1402529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9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3° Salle de réunion (x3)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528354807" name=""/>
          <p:cNvSpPr txBox="1"/>
          <p:nvPr/>
        </p:nvSpPr>
        <p:spPr bwMode="auto">
          <a:xfrm flipH="0" flipV="0">
            <a:off x="3443164" y="2385963"/>
            <a:ext cx="1402169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900">
                <a:latin typeface="Arial"/>
                <a:cs typeface="Arial"/>
              </a:rPr>
              <a:t>5° </a:t>
            </a:r>
            <a:r>
              <a:rPr lang="fr-FR" sz="9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Piste d'essai</a:t>
            </a:r>
            <a:endParaRPr sz="900"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1477625922" name=""/>
          <p:cNvSpPr/>
          <p:nvPr/>
        </p:nvSpPr>
        <p:spPr bwMode="auto">
          <a:xfrm rot="13776114" flipH="0" flipV="0">
            <a:off x="3610028" y="5606551"/>
            <a:ext cx="293196" cy="244143"/>
          </a:xfrm>
          <a:prstGeom prst="rightArrow">
            <a:avLst>
              <a:gd name="adj1" fmla="val 50000"/>
              <a:gd name="adj2" fmla="val 50000"/>
            </a:avLst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5933387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468745" y="3372095"/>
            <a:ext cx="4467116" cy="3245947"/>
          </a:xfrm>
          <a:prstGeom prst="rect">
            <a:avLst/>
          </a:prstGeom>
        </p:spPr>
      </p:pic>
      <p:pic>
        <p:nvPicPr>
          <p:cNvPr id="27750140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69" flipH="0" flipV="0">
            <a:off x="1165070" y="36006"/>
            <a:ext cx="5547612" cy="6779472"/>
          </a:xfrm>
          <a:prstGeom prst="rect">
            <a:avLst/>
          </a:prstGeom>
        </p:spPr>
      </p:pic>
      <p:sp>
        <p:nvSpPr>
          <p:cNvPr id="233645586" name=""/>
          <p:cNvSpPr/>
          <p:nvPr/>
        </p:nvSpPr>
        <p:spPr bwMode="auto">
          <a:xfrm rot="17692809" flipH="0" flipV="0">
            <a:off x="614615" y="1879655"/>
            <a:ext cx="2918387" cy="2642631"/>
          </a:xfrm>
          <a:prstGeom prst="rect">
            <a:avLst/>
          </a:prstGeom>
          <a:solidFill>
            <a:schemeClr val="accent1">
              <a:alpha val="49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316906" name=""/>
          <p:cNvSpPr/>
          <p:nvPr/>
        </p:nvSpPr>
        <p:spPr bwMode="auto">
          <a:xfrm flipH="0" flipV="0">
            <a:off x="1010049" y="5564108"/>
            <a:ext cx="4988836" cy="635440"/>
          </a:xfrm>
          <a:prstGeom prst="rect">
            <a:avLst/>
          </a:prstGeom>
          <a:solidFill>
            <a:schemeClr val="accent1">
              <a:alpha val="49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752755" name=""/>
          <p:cNvSpPr/>
          <p:nvPr/>
        </p:nvSpPr>
        <p:spPr bwMode="auto">
          <a:xfrm flipH="0" flipV="0">
            <a:off x="1010049" y="5017128"/>
            <a:ext cx="2928828" cy="570388"/>
          </a:xfrm>
          <a:prstGeom prst="rect">
            <a:avLst/>
          </a:prstGeom>
          <a:solidFill>
            <a:schemeClr val="accent1">
              <a:alpha val="49999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801042" name=""/>
          <p:cNvSpPr/>
          <p:nvPr/>
        </p:nvSpPr>
        <p:spPr bwMode="auto">
          <a:xfrm>
            <a:off x="2669851" y="914776"/>
            <a:ext cx="4366410" cy="127314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146" y="1280"/>
                </a:moveTo>
                <a:cubicBezTo>
                  <a:pt x="1679" y="2240"/>
                  <a:pt x="746" y="5120"/>
                  <a:pt x="466" y="6080"/>
                </a:cubicBezTo>
                <a:cubicBezTo>
                  <a:pt x="279" y="7680"/>
                  <a:pt x="93" y="8960"/>
                  <a:pt x="0" y="10239"/>
                </a:cubicBezTo>
                <a:cubicBezTo>
                  <a:pt x="93" y="12160"/>
                  <a:pt x="279" y="14080"/>
                  <a:pt x="466" y="15360"/>
                </a:cubicBezTo>
                <a:cubicBezTo>
                  <a:pt x="746" y="16960"/>
                  <a:pt x="1026" y="17920"/>
                  <a:pt x="1399" y="19520"/>
                </a:cubicBezTo>
                <a:cubicBezTo>
                  <a:pt x="1772" y="20160"/>
                  <a:pt x="2052" y="21440"/>
                  <a:pt x="2612" y="22720"/>
                </a:cubicBezTo>
                <a:cubicBezTo>
                  <a:pt x="3265" y="23680"/>
                  <a:pt x="3638" y="24320"/>
                  <a:pt x="4012" y="24640"/>
                </a:cubicBezTo>
                <a:cubicBezTo>
                  <a:pt x="4945" y="25920"/>
                  <a:pt x="5504" y="26560"/>
                  <a:pt x="6438" y="27840"/>
                </a:cubicBezTo>
                <a:cubicBezTo>
                  <a:pt x="6997" y="28480"/>
                  <a:pt x="8397" y="29120"/>
                  <a:pt x="10076" y="30080"/>
                </a:cubicBezTo>
                <a:cubicBezTo>
                  <a:pt x="11196" y="30720"/>
                  <a:pt x="11756" y="31040"/>
                  <a:pt x="12409" y="31360"/>
                </a:cubicBezTo>
                <a:cubicBezTo>
                  <a:pt x="12969" y="32000"/>
                  <a:pt x="13435" y="32320"/>
                  <a:pt x="14182" y="32960"/>
                </a:cubicBezTo>
                <a:cubicBezTo>
                  <a:pt x="15208" y="34240"/>
                  <a:pt x="15768" y="34560"/>
                  <a:pt x="16421" y="35200"/>
                </a:cubicBezTo>
                <a:cubicBezTo>
                  <a:pt x="16981" y="35840"/>
                  <a:pt x="17447" y="36160"/>
                  <a:pt x="18287" y="36800"/>
                </a:cubicBezTo>
                <a:cubicBezTo>
                  <a:pt x="19220" y="37440"/>
                  <a:pt x="19967" y="38080"/>
                  <a:pt x="20526" y="38400"/>
                </a:cubicBezTo>
                <a:cubicBezTo>
                  <a:pt x="20993" y="38720"/>
                  <a:pt x="21833" y="39359"/>
                  <a:pt x="22673" y="40000"/>
                </a:cubicBezTo>
                <a:cubicBezTo>
                  <a:pt x="23979" y="40640"/>
                  <a:pt x="24352" y="40960"/>
                  <a:pt x="25378" y="41600"/>
                </a:cubicBezTo>
                <a:cubicBezTo>
                  <a:pt x="26218" y="41920"/>
                  <a:pt x="26685" y="41920"/>
                  <a:pt x="27058" y="42240"/>
                </a:cubicBezTo>
                <a:cubicBezTo>
                  <a:pt x="28084" y="42560"/>
                  <a:pt x="28457" y="42560"/>
                  <a:pt x="28831" y="42880"/>
                </a:cubicBezTo>
                <a:cubicBezTo>
                  <a:pt x="29484" y="42880"/>
                  <a:pt x="30417" y="43200"/>
                  <a:pt x="31163" y="43200"/>
                </a:cubicBezTo>
                <a:cubicBezTo>
                  <a:pt x="31536" y="43200"/>
                  <a:pt x="32190" y="43200"/>
                  <a:pt x="32656" y="43200"/>
                </a:cubicBezTo>
                <a:cubicBezTo>
                  <a:pt x="33029" y="43200"/>
                  <a:pt x="33682" y="43200"/>
                  <a:pt x="34242" y="43200"/>
                </a:cubicBezTo>
                <a:cubicBezTo>
                  <a:pt x="35549" y="42560"/>
                  <a:pt x="36202" y="41920"/>
                  <a:pt x="36948" y="41280"/>
                </a:cubicBezTo>
                <a:cubicBezTo>
                  <a:pt x="37881" y="40320"/>
                  <a:pt x="38348" y="39359"/>
                  <a:pt x="39001" y="38400"/>
                </a:cubicBezTo>
                <a:cubicBezTo>
                  <a:pt x="39374" y="37760"/>
                  <a:pt x="39841" y="36800"/>
                  <a:pt x="40214" y="35840"/>
                </a:cubicBezTo>
                <a:cubicBezTo>
                  <a:pt x="40680" y="34880"/>
                  <a:pt x="41613" y="32000"/>
                  <a:pt x="41893" y="30720"/>
                </a:cubicBezTo>
                <a:cubicBezTo>
                  <a:pt x="42173" y="29440"/>
                  <a:pt x="42640" y="26880"/>
                  <a:pt x="42826" y="25280"/>
                </a:cubicBezTo>
                <a:cubicBezTo>
                  <a:pt x="43200" y="22720"/>
                  <a:pt x="43200" y="21440"/>
                  <a:pt x="43200" y="20160"/>
                </a:cubicBezTo>
                <a:cubicBezTo>
                  <a:pt x="43200" y="18880"/>
                  <a:pt x="43200" y="17600"/>
                  <a:pt x="43013" y="16000"/>
                </a:cubicBezTo>
                <a:cubicBezTo>
                  <a:pt x="42826" y="14720"/>
                  <a:pt x="42266" y="12160"/>
                  <a:pt x="41987" y="10560"/>
                </a:cubicBezTo>
                <a:cubicBezTo>
                  <a:pt x="41613" y="9280"/>
                  <a:pt x="41053" y="8320"/>
                  <a:pt x="40680" y="7360"/>
                </a:cubicBezTo>
                <a:cubicBezTo>
                  <a:pt x="40120" y="6720"/>
                  <a:pt x="39747" y="6080"/>
                  <a:pt x="39374" y="5760"/>
                </a:cubicBezTo>
                <a:cubicBezTo>
                  <a:pt x="38907" y="5440"/>
                  <a:pt x="38161" y="4800"/>
                  <a:pt x="37695" y="4800"/>
                </a:cubicBezTo>
                <a:cubicBezTo>
                  <a:pt x="37135" y="4800"/>
                  <a:pt x="36668" y="4800"/>
                  <a:pt x="36295" y="4800"/>
                </a:cubicBezTo>
                <a:cubicBezTo>
                  <a:pt x="35735" y="4800"/>
                  <a:pt x="34989" y="4800"/>
                  <a:pt x="34242" y="4800"/>
                </a:cubicBezTo>
                <a:cubicBezTo>
                  <a:pt x="33496" y="4800"/>
                  <a:pt x="33123" y="4480"/>
                  <a:pt x="32283" y="4480"/>
                </a:cubicBezTo>
                <a:cubicBezTo>
                  <a:pt x="31257" y="4160"/>
                  <a:pt x="29950" y="4160"/>
                  <a:pt x="29111" y="4160"/>
                </a:cubicBezTo>
                <a:cubicBezTo>
                  <a:pt x="27991" y="4160"/>
                  <a:pt x="26778" y="3840"/>
                  <a:pt x="25938" y="3840"/>
                </a:cubicBezTo>
                <a:cubicBezTo>
                  <a:pt x="24725" y="3520"/>
                  <a:pt x="23792" y="3520"/>
                  <a:pt x="22579" y="3200"/>
                </a:cubicBezTo>
                <a:cubicBezTo>
                  <a:pt x="21086" y="2880"/>
                  <a:pt x="20713" y="2880"/>
                  <a:pt x="19780" y="2560"/>
                </a:cubicBezTo>
                <a:cubicBezTo>
                  <a:pt x="18754" y="2560"/>
                  <a:pt x="18194" y="2240"/>
                  <a:pt x="17634" y="1920"/>
                </a:cubicBezTo>
                <a:cubicBezTo>
                  <a:pt x="16981" y="1920"/>
                  <a:pt x="16048" y="1600"/>
                  <a:pt x="14928" y="1600"/>
                </a:cubicBezTo>
                <a:cubicBezTo>
                  <a:pt x="14275" y="1600"/>
                  <a:pt x="13902" y="1600"/>
                  <a:pt x="13249" y="1600"/>
                </a:cubicBezTo>
                <a:cubicBezTo>
                  <a:pt x="12502" y="1280"/>
                  <a:pt x="11196" y="960"/>
                  <a:pt x="10730" y="640"/>
                </a:cubicBezTo>
                <a:cubicBezTo>
                  <a:pt x="10076" y="640"/>
                  <a:pt x="9143" y="320"/>
                  <a:pt x="8770" y="320"/>
                </a:cubicBezTo>
                <a:cubicBezTo>
                  <a:pt x="8397" y="0"/>
                  <a:pt x="7930" y="0"/>
                  <a:pt x="7464" y="0"/>
                </a:cubicBezTo>
                <a:cubicBezTo>
                  <a:pt x="6717" y="0"/>
                  <a:pt x="6344" y="0"/>
                  <a:pt x="5784" y="0"/>
                </a:cubicBezTo>
                <a:cubicBezTo>
                  <a:pt x="5411" y="0"/>
                  <a:pt x="4851" y="0"/>
                  <a:pt x="4385" y="0"/>
                </a:cubicBezTo>
                <a:cubicBezTo>
                  <a:pt x="4012" y="0"/>
                  <a:pt x="3638" y="320"/>
                  <a:pt x="3265" y="640"/>
                </a:cubicBezTo>
                <a:quadBezTo>
                  <a:pt x="2892" y="960"/>
                  <a:pt x="2519" y="1280"/>
                </a:quadBezTo>
              </a:path>
            </a:pathLst>
          </a:custGeom>
          <a:noFill/>
          <a:ln w="36000">
            <a:solidFill>
              <a:srgbClr val="479ED2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245711" name=""/>
          <p:cNvSpPr/>
          <p:nvPr/>
        </p:nvSpPr>
        <p:spPr bwMode="auto">
          <a:xfrm rot="7122323" flipH="0" flipV="0">
            <a:off x="2368069" y="1561803"/>
            <a:ext cx="811039" cy="4432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441494" name=""/>
          <p:cNvSpPr/>
          <p:nvPr/>
        </p:nvSpPr>
        <p:spPr bwMode="auto">
          <a:xfrm rot="17922830" flipH="0" flipV="0">
            <a:off x="2528059" y="1227751"/>
            <a:ext cx="811038" cy="4432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275037" name=""/>
          <p:cNvSpPr/>
          <p:nvPr/>
        </p:nvSpPr>
        <p:spPr bwMode="auto">
          <a:xfrm rot="5399976" flipH="0" flipV="0">
            <a:off x="2580617" y="5007863"/>
            <a:ext cx="589226" cy="3248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648976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468745" y="432324"/>
            <a:ext cx="4467116" cy="3200666"/>
          </a:xfrm>
          <a:prstGeom prst="rect">
            <a:avLst/>
          </a:prstGeom>
        </p:spPr>
      </p:pic>
      <p:sp>
        <p:nvSpPr>
          <p:cNvPr id="477050038" name=""/>
          <p:cNvSpPr txBox="1"/>
          <p:nvPr/>
        </p:nvSpPr>
        <p:spPr bwMode="auto">
          <a:xfrm flipH="0" flipV="0">
            <a:off x="4229946" y="1417305"/>
            <a:ext cx="176893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zone extérieure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34796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80912" y="868957"/>
            <a:ext cx="2973467" cy="2036083"/>
          </a:xfrm>
          <a:prstGeom prst="rect">
            <a:avLst/>
          </a:prstGeom>
        </p:spPr>
      </p:pic>
      <p:pic>
        <p:nvPicPr>
          <p:cNvPr id="47535009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30251" y="3901804"/>
            <a:ext cx="2975658" cy="2074918"/>
          </a:xfrm>
          <a:prstGeom prst="rect">
            <a:avLst/>
          </a:prstGeom>
        </p:spPr>
      </p:pic>
      <p:pic>
        <p:nvPicPr>
          <p:cNvPr id="186076869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86015" y="760270"/>
            <a:ext cx="5532218" cy="2480406"/>
          </a:xfrm>
          <a:prstGeom prst="rect">
            <a:avLst/>
          </a:prstGeom>
        </p:spPr>
      </p:pic>
      <p:pic>
        <p:nvPicPr>
          <p:cNvPr id="124222971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186015" y="3820353"/>
            <a:ext cx="5532218" cy="2515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878697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9158" y="89018"/>
            <a:ext cx="5676899" cy="6353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onlyoffice/8.1.0.169</Application>
  <DocSecurity>0</DocSecurity>
  <PresentationFormat>Widescreen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virgilebourlet</cp:lastModifiedBy>
  <cp:revision>11</cp:revision>
  <dcterms:created xsi:type="dcterms:W3CDTF">2012-12-03T06:56:55Z</dcterms:created>
  <dcterms:modified xsi:type="dcterms:W3CDTF">2024-11-25T15:47:15Z</dcterms:modified>
  <cp:category/>
  <cp:contentStatus/>
  <cp:version/>
</cp:coreProperties>
</file>